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309" r:id="rId4"/>
    <p:sldId id="310" r:id="rId5"/>
    <p:sldId id="308" r:id="rId6"/>
    <p:sldId id="311" r:id="rId7"/>
    <p:sldId id="312" r:id="rId8"/>
    <p:sldId id="313" r:id="rId9"/>
    <p:sldId id="300" r:id="rId10"/>
    <p:sldId id="306" r:id="rId11"/>
    <p:sldId id="301" r:id="rId12"/>
    <p:sldId id="302" r:id="rId13"/>
    <p:sldId id="303" r:id="rId14"/>
    <p:sldId id="304" r:id="rId15"/>
    <p:sldId id="305" r:id="rId16"/>
    <p:sldId id="286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5833"/>
  </p:normalViewPr>
  <p:slideViewPr>
    <p:cSldViewPr snapToGrid="0">
      <p:cViewPr varScale="1">
        <p:scale>
          <a:sx n="111" d="100"/>
          <a:sy n="111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04DA2-394D-0941-961B-D4A9AD337AB0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B08A-C927-694C-A6F5-082FFCD2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57B2-FB74-0DAC-CC96-2B1542A94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6333C-5CC1-6791-3539-FDBB4D54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4140-009E-44A5-1964-872B58BB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A78B-11C4-E652-C6EC-8E27CC30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79F9-E4C0-FEA1-E5A4-6EDE1B91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C9A7-E316-4A75-CABA-CA371F95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77BE4-ABB1-6040-2734-E3F3555E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17F5E-1483-2731-F05E-37EECDE7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301A7-FAB8-E8BF-C548-535FAB04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5C035-65F2-B0CE-84D5-1AFF0844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A0DD4-0E69-B654-4F21-05FAC0628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D2DCD-0F15-1E83-7B0E-3D5B034A7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9AA0D-DAFE-32E8-A02E-4B31AD22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02690-ED26-119F-CA51-134AC1FE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1D03-F7D0-8AF8-AF84-CF7BAFB0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7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746E-8E0E-284F-5928-71526F3A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6C0F-342B-6791-DD8F-9A6F73CA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8522B-10EF-333E-28EF-E4EF5473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594F2-ED91-E093-45AA-DB8A1727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7D582-72E3-7BD5-E0E1-4DC701B6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9EC0-1597-ECE3-7623-EE8F45D5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D0338-0738-6D04-3D7C-635A807A5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E2808-606F-F84C-A0D9-0260019F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C6E46-D024-535B-C4E9-7D23D41B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EF4B-B40A-22E5-1C16-6CB17C77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7553-3DDE-FF4E-28D3-75EE4FBD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1F02-C47D-5DB1-5C86-8727B18C3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E792B-2BD0-3F0B-E41C-E68155EF3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4BFEE-0A0C-7AB1-FA19-300FD5D4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8CBE1-357D-D20B-962E-8E0FD4BF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9486-D405-5998-4365-4BD20B91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1CEA-D4DD-07B0-1D68-8B8CC324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14707-D0AE-A81F-7F20-EC4CC1A2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485C2-D468-55AE-D257-18B370ED8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9A296-3771-5260-4CB1-6B7262EF7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BFEC5-2669-37F3-AD80-AD02B4791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46F50-0D3F-62B6-FDB9-5018D3AC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41015-BBB7-3AEE-BCB1-DBDDC2E0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81B1C-8D08-D0BA-AE5B-2CE7F443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C2C2-58F5-D475-C8FC-405AB500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35E4E-004B-4808-FFB3-93F51D1F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81348-F6E3-3647-62CF-2BF80D22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D3EB1-5C1F-6DA1-650E-3AE8C175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6DE26-F712-F175-3B45-4D7175EB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C6292-5C57-5046-13F4-A2A593DC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F2147-4D97-E934-BF7F-4EC58B85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8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8F72-4E14-E3EE-3527-488CE76F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453F-349C-5908-A251-B11AE591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25FFA-F34F-D26C-FE3A-908F3217E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205A5-5728-3326-1AF4-F4C07E0D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479A-153F-7FB0-CB49-0AF3D240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72069-1062-C928-882F-9C0A6D03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7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0B8A-3F97-9260-D536-0C6BA753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ECB68-ACF9-F6E2-DCBC-EF3C8694A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812F2-BFBC-B8B1-9F8E-95B1E4188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C3B77-5D0E-22D5-BADB-0BC745BF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CCD41-7795-962B-DAAF-D4199FAB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2C597-66A8-3134-4418-4A51F146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916F9-FC6B-019B-7B0D-C9517103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653E5-4B37-DC26-7604-1F11E23A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3100-8C8E-F075-BD21-8BB90960B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46FE-B676-7D41-A554-2CFCC12DBB0C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7312-D4FC-9F50-43E0-9523A91F5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F858A-8ABD-0E57-FF99-C31312C2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3C5A-6E80-324A-9611-E72F4C816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rostcenter@hope.edu" TargetMode="External"/><Relationship Id="rId2" Type="http://schemas.openxmlformats.org/officeDocument/2006/relationships/hyperlink" Target="mailto:vantongeren@hop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CB83-5290-BC86-42D1-99CFAF7BF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461766"/>
            <a:ext cx="10241280" cy="2387600"/>
          </a:xfrm>
        </p:spPr>
        <p:txBody>
          <a:bodyPr>
            <a:normAutofit/>
          </a:bodyPr>
          <a:lstStyle/>
          <a:p>
            <a:br>
              <a:rPr lang="en-US" sz="3600" dirty="0">
                <a:latin typeface="Arial Rounded MT Bold" panose="020F0704030504030204" pitchFamily="34" charset="77"/>
              </a:rPr>
            </a:br>
            <a:r>
              <a:rPr lang="en-US" sz="3600" dirty="0">
                <a:latin typeface="Arial Rounded MT Bold" panose="020F0704030504030204" pitchFamily="34" charset="77"/>
              </a:rPr>
              <a:t>How the Frost Center can </a:t>
            </a:r>
            <a:br>
              <a:rPr lang="en-US" sz="3600" dirty="0">
                <a:latin typeface="Arial Rounded MT Bold" panose="020F0704030504030204" pitchFamily="34" charset="77"/>
              </a:rPr>
            </a:br>
            <a:r>
              <a:rPr lang="en-US" sz="3600" dirty="0">
                <a:latin typeface="Arial Rounded MT Bold" panose="020F0704030504030204" pitchFamily="34" charset="77"/>
              </a:rPr>
              <a:t>Support your Research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926E0-7344-2DF4-1055-382C2814E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498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Frost Center Colloquia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21, 2025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Daryl Van Tongeren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Director, Frost Center for Social Science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B83A4-A6E8-A92F-BD0D-BD360E2A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66" y="125412"/>
            <a:ext cx="2986268" cy="7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Grant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offer grant-related support for faculty writing proposals who would like to leverage the resources of a large research center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Conducting survey research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Administering longitudinal surveys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Personalizing results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writing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Collaborating with research staff and student research assistants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 administration (post-award), such as processing consultant payments, paying student RAs, organizing conferences / events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Social Science </a:t>
            </a:r>
            <a:r>
              <a:rPr lang="en-US" dirty="0">
                <a:latin typeface="Arial Rounded MT Bold" panose="020F0704030504030204" pitchFamily="34" charset="77"/>
              </a:rPr>
              <a:t>R</a:t>
            </a:r>
            <a:r>
              <a:rPr lang="en-US" sz="4400" dirty="0">
                <a:latin typeface="Arial Rounded MT Bold" panose="020F0704030504030204" pitchFamily="34" charset="77"/>
              </a:rPr>
              <a:t>esearch </a:t>
            </a:r>
            <a:r>
              <a:rPr lang="en-US" dirty="0">
                <a:latin typeface="Arial Rounded MT Bold" panose="020F0704030504030204" pitchFamily="34" charset="77"/>
              </a:rPr>
              <a:t>L</a:t>
            </a:r>
            <a:r>
              <a:rPr lang="en-US" sz="4400" dirty="0">
                <a:latin typeface="Arial Rounded MT Bold" panose="020F0704030504030204" pitchFamily="34" charset="77"/>
              </a:rPr>
              <a:t>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house next Tuesday (October 28) from 2-4pm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5E58C-4A44-CA22-82AC-56649F3F9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02" y="2424247"/>
            <a:ext cx="6242996" cy="42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developing trainings for you and your student research assistants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9A617-43B4-3C0A-EF33-D4874B0A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366" y="2767906"/>
            <a:ext cx="5289268" cy="39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Community-Based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a very active portfolio of community-based research partnerships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D5E0B-AEE8-E277-0BBB-39ABF020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28" y="2501772"/>
            <a:ext cx="4993743" cy="41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Visiting your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given (and can give) presentations 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vs. basic research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methodology and study design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Surveys and statistics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with community-based partnerships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Previous colloquia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Seeking grant-funding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Establishing a productive research program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practices in survey design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A6B8F-175C-04FB-2AD3-888A5079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4" y="4220793"/>
            <a:ext cx="6005653" cy="253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605F9-7E5E-ABA2-A97A-D5B147056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62" y="2848301"/>
            <a:ext cx="4453438" cy="1152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1E7C61-7DF8-7AE3-BEB8-838041E56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62" y="4001294"/>
            <a:ext cx="4242682" cy="26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Let’s discuss!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research needs do you have?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might the Frost Center support your research?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1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send us your questions and ideas!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vantongeren@hope.edu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frostcenter@hope.edu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CC462E77-9514-5664-7235-05268384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67" y="2359675"/>
            <a:ext cx="5510933" cy="41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58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Overview of the Frost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we are: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9DEEB-AF25-2E18-3733-39A9FED4F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38" y="2430684"/>
            <a:ext cx="3417194" cy="4219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E8555-53AA-78DF-F4A3-D431683EB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30" y="3111064"/>
            <a:ext cx="3703080" cy="28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Overview of the Frost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we are: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12734-409D-E5EE-1D07-A754FCB9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44" y="2442258"/>
            <a:ext cx="4927511" cy="41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Overview of the Frost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we are: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FE118-CDCC-2A18-D985-9BA45A40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85" y="2367764"/>
            <a:ext cx="3546315" cy="435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953CF-EC73-6372-76AE-CE564C910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09350"/>
            <a:ext cx="3441665" cy="4109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0D3A7-EB5D-FD1E-419C-F93FD5EB0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365" y="3819645"/>
            <a:ext cx="1342683" cy="21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Overview of the Frost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 do: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90FC1-37FE-F987-7843-F1ED9AAC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57" y="2466363"/>
            <a:ext cx="7772400" cy="38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Overview of the Frost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 do: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4A42E-5F2B-F197-D9D9-5B21E133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038" y="2445369"/>
            <a:ext cx="5107923" cy="40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Overview of the Frost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 do: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B426F-1257-C6D5-9425-0F211771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92" y="2264378"/>
            <a:ext cx="4712791" cy="4351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FAC06-1909-8CBC-4619-DC511E7A1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916" y="2264378"/>
            <a:ext cx="2746750" cy="11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Overview of the Frost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 do: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Internally, we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grant-funded research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research with internal stakeholders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Host internal surveys (e.g., CURCA evaluation)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faculty elections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administrator evaluations (Chair, Dean, Provost)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Qualtrics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26B0E-A080-9BA5-252B-0C1699C4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338" y="2527300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Rounded MT Bold" panose="020F0704030504030204" pitchFamily="34" charset="77"/>
              </a:rPr>
              <a:t>Frost Center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0C3FD-3C6E-196F-22E1-A6E49ED6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42" y="1690688"/>
            <a:ext cx="6748282" cy="50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322</Words>
  <Application>Microsoft Macintosh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Office Theme</vt:lpstr>
      <vt:lpstr> How the Frost Center can  Support your Research Program</vt:lpstr>
      <vt:lpstr>Overview of the Frost Center</vt:lpstr>
      <vt:lpstr>Overview of the Frost Center</vt:lpstr>
      <vt:lpstr>Overview of the Frost Center</vt:lpstr>
      <vt:lpstr>Overview of the Frost Center</vt:lpstr>
      <vt:lpstr>Overview of the Frost Center</vt:lpstr>
      <vt:lpstr>Overview of the Frost Center</vt:lpstr>
      <vt:lpstr>Overview of the Frost Center</vt:lpstr>
      <vt:lpstr>Frost Center Fellowship</vt:lpstr>
      <vt:lpstr>Grant Support</vt:lpstr>
      <vt:lpstr>Social Science Research Lab</vt:lpstr>
      <vt:lpstr>Trainings</vt:lpstr>
      <vt:lpstr>Community-Based Partnerships</vt:lpstr>
      <vt:lpstr>Visiting your Classroom</vt:lpstr>
      <vt:lpstr>Resources</vt:lpstr>
      <vt:lpstr>Let’s discuss!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a Scholarly Research Program </dc:title>
  <dc:creator>Daryl R. Van Tongeren</dc:creator>
  <cp:lastModifiedBy>Daryl R. Van Tongeren</cp:lastModifiedBy>
  <cp:revision>20</cp:revision>
  <dcterms:created xsi:type="dcterms:W3CDTF">2023-10-04T11:35:13Z</dcterms:created>
  <dcterms:modified xsi:type="dcterms:W3CDTF">2025-10-21T17:52:27Z</dcterms:modified>
</cp:coreProperties>
</file>